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7EC6-5ECC-408B-A7CA-81BC5D5B54E0}" type="datetimeFigureOut">
              <a:rPr lang="en-US" smtClean="0"/>
              <a:pPr/>
              <a:t>9/5/2008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A687C-DFF7-42CD-AE0D-159937BC81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7EC6-5ECC-408B-A7CA-81BC5D5B54E0}" type="datetimeFigureOut">
              <a:rPr lang="en-US" smtClean="0"/>
              <a:pPr/>
              <a:t>9/5/2008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A687C-DFF7-42CD-AE0D-159937BC81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7EC6-5ECC-408B-A7CA-81BC5D5B54E0}" type="datetimeFigureOut">
              <a:rPr lang="en-US" smtClean="0"/>
              <a:pPr/>
              <a:t>9/5/2008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A687C-DFF7-42CD-AE0D-159937BC81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7EC6-5ECC-408B-A7CA-81BC5D5B54E0}" type="datetimeFigureOut">
              <a:rPr lang="en-US" smtClean="0"/>
              <a:pPr/>
              <a:t>9/5/2008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A687C-DFF7-42CD-AE0D-159937BC81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7EC6-5ECC-408B-A7CA-81BC5D5B54E0}" type="datetimeFigureOut">
              <a:rPr lang="en-US" smtClean="0"/>
              <a:pPr/>
              <a:t>9/5/2008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A687C-DFF7-42CD-AE0D-159937BC81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7EC6-5ECC-408B-A7CA-81BC5D5B54E0}" type="datetimeFigureOut">
              <a:rPr lang="en-US" smtClean="0"/>
              <a:pPr/>
              <a:t>9/5/2008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A687C-DFF7-42CD-AE0D-159937BC81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7EC6-5ECC-408B-A7CA-81BC5D5B54E0}" type="datetimeFigureOut">
              <a:rPr lang="en-US" smtClean="0"/>
              <a:pPr/>
              <a:t>9/5/2008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A687C-DFF7-42CD-AE0D-159937BC81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7EC6-5ECC-408B-A7CA-81BC5D5B54E0}" type="datetimeFigureOut">
              <a:rPr lang="en-US" smtClean="0"/>
              <a:pPr/>
              <a:t>9/5/2008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A687C-DFF7-42CD-AE0D-159937BC81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7EC6-5ECC-408B-A7CA-81BC5D5B54E0}" type="datetimeFigureOut">
              <a:rPr lang="en-US" smtClean="0"/>
              <a:pPr/>
              <a:t>9/5/2008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A687C-DFF7-42CD-AE0D-159937BC81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7EC6-5ECC-408B-A7CA-81BC5D5B54E0}" type="datetimeFigureOut">
              <a:rPr lang="en-US" smtClean="0"/>
              <a:pPr/>
              <a:t>9/5/2008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A687C-DFF7-42CD-AE0D-159937BC81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7EC6-5ECC-408B-A7CA-81BC5D5B54E0}" type="datetimeFigureOut">
              <a:rPr lang="en-US" smtClean="0"/>
              <a:pPr/>
              <a:t>9/5/2008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A687C-DFF7-42CD-AE0D-159937BC81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E7EC6-5ECC-408B-A7CA-81BC5D5B54E0}" type="datetimeFigureOut">
              <a:rPr lang="en-US" smtClean="0"/>
              <a:pPr/>
              <a:t>9/5/2008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A687C-DFF7-42CD-AE0D-159937BC81D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800" dirty="0" smtClean="0"/>
              <a:t>Line Following Robot Processes</a:t>
            </a:r>
            <a:endParaRPr lang="en-GB" sz="4800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258889" y="2420938"/>
            <a:ext cx="1439862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/>
              <a:t>LightSensor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619251" y="3644900"/>
            <a:ext cx="7016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/>
              <a:t>Filter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330326" y="4940300"/>
            <a:ext cx="1179105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Controller 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546226" y="5805488"/>
            <a:ext cx="8413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/>
              <a:t>Motor 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827089" y="1844675"/>
            <a:ext cx="2232025" cy="4464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114426" y="1844675"/>
            <a:ext cx="1695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Left Hand Side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3490914" y="2203451"/>
            <a:ext cx="9683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Buttons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786314" y="2203451"/>
            <a:ext cx="9429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Display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3778251" y="3211514"/>
            <a:ext cx="1507657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User Interface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6515101" y="2420938"/>
            <a:ext cx="1439863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/>
              <a:t>LightSensor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6875464" y="3644900"/>
            <a:ext cx="7016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/>
              <a:t>Filter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6586539" y="4940300"/>
            <a:ext cx="1179105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Controller </a:t>
            </a: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6802439" y="5805488"/>
            <a:ext cx="8413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/>
              <a:t>Motor </a:t>
            </a: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6083301" y="1844675"/>
            <a:ext cx="2232025" cy="4464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6370639" y="1844675"/>
            <a:ext cx="1847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Right Hand Side</a:t>
            </a:r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>
            <a:off x="3922714" y="2563814"/>
            <a:ext cx="43180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 flipV="1">
            <a:off x="4786314" y="2563814"/>
            <a:ext cx="433387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" name="Freeform 20"/>
          <p:cNvSpPr>
            <a:spLocks/>
          </p:cNvSpPr>
          <p:nvPr/>
        </p:nvSpPr>
        <p:spPr bwMode="auto">
          <a:xfrm>
            <a:off x="2554289" y="3571876"/>
            <a:ext cx="1800225" cy="1655763"/>
          </a:xfrm>
          <a:custGeom>
            <a:avLst/>
            <a:gdLst/>
            <a:ahLst/>
            <a:cxnLst>
              <a:cxn ang="0">
                <a:pos x="1134" y="0"/>
              </a:cxn>
              <a:cxn ang="0">
                <a:pos x="1134" y="317"/>
              </a:cxn>
              <a:cxn ang="0">
                <a:pos x="0" y="317"/>
              </a:cxn>
            </a:cxnLst>
            <a:rect l="0" t="0" r="r" b="b"/>
            <a:pathLst>
              <a:path w="1134" h="317">
                <a:moveTo>
                  <a:pt x="1134" y="0"/>
                </a:moveTo>
                <a:lnTo>
                  <a:pt x="1134" y="317"/>
                </a:lnTo>
                <a:lnTo>
                  <a:pt x="0" y="317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1" name="Freeform 21"/>
          <p:cNvSpPr>
            <a:spLocks/>
          </p:cNvSpPr>
          <p:nvPr/>
        </p:nvSpPr>
        <p:spPr bwMode="auto">
          <a:xfrm flipH="1">
            <a:off x="4786314" y="3571876"/>
            <a:ext cx="1800225" cy="1655763"/>
          </a:xfrm>
          <a:custGeom>
            <a:avLst/>
            <a:gdLst/>
            <a:ahLst/>
            <a:cxnLst>
              <a:cxn ang="0">
                <a:pos x="1134" y="0"/>
              </a:cxn>
              <a:cxn ang="0">
                <a:pos x="1134" y="317"/>
              </a:cxn>
              <a:cxn ang="0">
                <a:pos x="0" y="317"/>
              </a:cxn>
            </a:cxnLst>
            <a:rect l="0" t="0" r="r" b="b"/>
            <a:pathLst>
              <a:path w="1134" h="317">
                <a:moveTo>
                  <a:pt x="1134" y="0"/>
                </a:moveTo>
                <a:lnTo>
                  <a:pt x="1134" y="317"/>
                </a:lnTo>
                <a:lnTo>
                  <a:pt x="0" y="317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7162801" y="2781300"/>
            <a:ext cx="1588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>
            <a:off x="7019926" y="4005263"/>
            <a:ext cx="1588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>
            <a:off x="7378701" y="4005263"/>
            <a:ext cx="1588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5" name="Line 25"/>
          <p:cNvSpPr>
            <a:spLocks noChangeShapeType="1"/>
          </p:cNvSpPr>
          <p:nvPr/>
        </p:nvSpPr>
        <p:spPr bwMode="auto">
          <a:xfrm>
            <a:off x="7162801" y="5300663"/>
            <a:ext cx="1588" cy="5048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6" name="Line 26"/>
          <p:cNvSpPr>
            <a:spLocks noChangeShapeType="1"/>
          </p:cNvSpPr>
          <p:nvPr/>
        </p:nvSpPr>
        <p:spPr bwMode="auto">
          <a:xfrm>
            <a:off x="1906589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>
            <a:spLocks/>
          </p:cNvSpPr>
          <p:nvPr/>
        </p:nvSpPr>
        <p:spPr bwMode="auto">
          <a:xfrm>
            <a:off x="969964" y="2563813"/>
            <a:ext cx="360362" cy="2592387"/>
          </a:xfrm>
          <a:custGeom>
            <a:avLst/>
            <a:gdLst/>
            <a:ahLst/>
            <a:cxnLst>
              <a:cxn ang="0">
                <a:pos x="227" y="1633"/>
              </a:cxn>
              <a:cxn ang="0">
                <a:pos x="0" y="1633"/>
              </a:cxn>
              <a:cxn ang="0">
                <a:pos x="0" y="0"/>
              </a:cxn>
              <a:cxn ang="0">
                <a:pos x="182" y="0"/>
              </a:cxn>
            </a:cxnLst>
            <a:rect l="0" t="0" r="r" b="b"/>
            <a:pathLst>
              <a:path w="227" h="1633">
                <a:moveTo>
                  <a:pt x="227" y="1633"/>
                </a:moveTo>
                <a:lnTo>
                  <a:pt x="0" y="1633"/>
                </a:lnTo>
                <a:lnTo>
                  <a:pt x="0" y="0"/>
                </a:lnTo>
                <a:lnTo>
                  <a:pt x="182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>
            <a:spLocks/>
          </p:cNvSpPr>
          <p:nvPr/>
        </p:nvSpPr>
        <p:spPr bwMode="auto">
          <a:xfrm>
            <a:off x="1042989" y="2708275"/>
            <a:ext cx="287337" cy="2305050"/>
          </a:xfrm>
          <a:custGeom>
            <a:avLst/>
            <a:gdLst/>
            <a:ahLst/>
            <a:cxnLst>
              <a:cxn ang="0">
                <a:pos x="136" y="0"/>
              </a:cxn>
              <a:cxn ang="0">
                <a:pos x="0" y="0"/>
              </a:cxn>
              <a:cxn ang="0">
                <a:pos x="0" y="1452"/>
              </a:cxn>
              <a:cxn ang="0">
                <a:pos x="181" y="1452"/>
              </a:cxn>
            </a:cxnLst>
            <a:rect l="0" t="0" r="r" b="b"/>
            <a:pathLst>
              <a:path w="181" h="1452">
                <a:moveTo>
                  <a:pt x="136" y="0"/>
                </a:moveTo>
                <a:lnTo>
                  <a:pt x="0" y="0"/>
                </a:lnTo>
                <a:lnTo>
                  <a:pt x="0" y="1452"/>
                </a:lnTo>
                <a:lnTo>
                  <a:pt x="181" y="1452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>
            <a:spLocks/>
          </p:cNvSpPr>
          <p:nvPr/>
        </p:nvSpPr>
        <p:spPr bwMode="auto">
          <a:xfrm>
            <a:off x="1401764" y="3789363"/>
            <a:ext cx="217487" cy="1150937"/>
          </a:xfrm>
          <a:custGeom>
            <a:avLst/>
            <a:gdLst/>
            <a:ahLst/>
            <a:cxnLst>
              <a:cxn ang="0">
                <a:pos x="0" y="725"/>
              </a:cxn>
              <a:cxn ang="0">
                <a:pos x="0" y="0"/>
              </a:cxn>
              <a:cxn ang="0">
                <a:pos x="137" y="0"/>
              </a:cxn>
            </a:cxnLst>
            <a:rect l="0" t="0" r="r" b="b"/>
            <a:pathLst>
              <a:path w="137" h="725">
                <a:moveTo>
                  <a:pt x="0" y="725"/>
                </a:moveTo>
                <a:lnTo>
                  <a:pt x="0" y="0"/>
                </a:lnTo>
                <a:lnTo>
                  <a:pt x="137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0" name="Line 30"/>
          <p:cNvSpPr>
            <a:spLocks noChangeShapeType="1"/>
          </p:cNvSpPr>
          <p:nvPr/>
        </p:nvSpPr>
        <p:spPr bwMode="auto">
          <a:xfrm>
            <a:off x="1978026" y="2781300"/>
            <a:ext cx="1588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1" name="Line 31"/>
          <p:cNvSpPr>
            <a:spLocks noChangeShapeType="1"/>
          </p:cNvSpPr>
          <p:nvPr/>
        </p:nvSpPr>
        <p:spPr bwMode="auto">
          <a:xfrm>
            <a:off x="1763714" y="4005263"/>
            <a:ext cx="1587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2" name="Line 32"/>
          <p:cNvSpPr>
            <a:spLocks noChangeShapeType="1"/>
          </p:cNvSpPr>
          <p:nvPr/>
        </p:nvSpPr>
        <p:spPr bwMode="auto">
          <a:xfrm>
            <a:off x="2071670" y="4000504"/>
            <a:ext cx="1587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3" name="Line 33"/>
          <p:cNvSpPr>
            <a:spLocks noChangeShapeType="1"/>
          </p:cNvSpPr>
          <p:nvPr/>
        </p:nvSpPr>
        <p:spPr bwMode="auto">
          <a:xfrm>
            <a:off x="1978026" y="5300663"/>
            <a:ext cx="1588" cy="5048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4" name="Freeform 34"/>
          <p:cNvSpPr>
            <a:spLocks/>
          </p:cNvSpPr>
          <p:nvPr/>
        </p:nvSpPr>
        <p:spPr bwMode="auto">
          <a:xfrm>
            <a:off x="6213487" y="2570158"/>
            <a:ext cx="360362" cy="2592387"/>
          </a:xfrm>
          <a:custGeom>
            <a:avLst/>
            <a:gdLst/>
            <a:ahLst/>
            <a:cxnLst>
              <a:cxn ang="0">
                <a:pos x="227" y="1633"/>
              </a:cxn>
              <a:cxn ang="0">
                <a:pos x="0" y="1633"/>
              </a:cxn>
              <a:cxn ang="0">
                <a:pos x="0" y="0"/>
              </a:cxn>
              <a:cxn ang="0">
                <a:pos x="182" y="0"/>
              </a:cxn>
            </a:cxnLst>
            <a:rect l="0" t="0" r="r" b="b"/>
            <a:pathLst>
              <a:path w="227" h="1633">
                <a:moveTo>
                  <a:pt x="227" y="1633"/>
                </a:moveTo>
                <a:lnTo>
                  <a:pt x="0" y="1633"/>
                </a:lnTo>
                <a:lnTo>
                  <a:pt x="0" y="0"/>
                </a:lnTo>
                <a:lnTo>
                  <a:pt x="182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5" name="Freeform 35"/>
          <p:cNvSpPr>
            <a:spLocks/>
          </p:cNvSpPr>
          <p:nvPr/>
        </p:nvSpPr>
        <p:spPr bwMode="auto">
          <a:xfrm>
            <a:off x="6286512" y="2714620"/>
            <a:ext cx="287337" cy="2305050"/>
          </a:xfrm>
          <a:custGeom>
            <a:avLst/>
            <a:gdLst/>
            <a:ahLst/>
            <a:cxnLst>
              <a:cxn ang="0">
                <a:pos x="136" y="0"/>
              </a:cxn>
              <a:cxn ang="0">
                <a:pos x="0" y="0"/>
              </a:cxn>
              <a:cxn ang="0">
                <a:pos x="0" y="1452"/>
              </a:cxn>
              <a:cxn ang="0">
                <a:pos x="181" y="1452"/>
              </a:cxn>
            </a:cxnLst>
            <a:rect l="0" t="0" r="r" b="b"/>
            <a:pathLst>
              <a:path w="181" h="1452">
                <a:moveTo>
                  <a:pt x="136" y="0"/>
                </a:moveTo>
                <a:lnTo>
                  <a:pt x="0" y="0"/>
                </a:lnTo>
                <a:lnTo>
                  <a:pt x="0" y="1452"/>
                </a:lnTo>
                <a:lnTo>
                  <a:pt x="181" y="1452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6" name="Freeform 36"/>
          <p:cNvSpPr>
            <a:spLocks/>
          </p:cNvSpPr>
          <p:nvPr/>
        </p:nvSpPr>
        <p:spPr bwMode="auto">
          <a:xfrm>
            <a:off x="6659564" y="3789363"/>
            <a:ext cx="217487" cy="1150937"/>
          </a:xfrm>
          <a:custGeom>
            <a:avLst/>
            <a:gdLst/>
            <a:ahLst/>
            <a:cxnLst>
              <a:cxn ang="0">
                <a:pos x="0" y="725"/>
              </a:cxn>
              <a:cxn ang="0">
                <a:pos x="0" y="0"/>
              </a:cxn>
              <a:cxn ang="0">
                <a:pos x="137" y="0"/>
              </a:cxn>
            </a:cxnLst>
            <a:rect l="0" t="0" r="r" b="b"/>
            <a:pathLst>
              <a:path w="137" h="725">
                <a:moveTo>
                  <a:pt x="0" y="725"/>
                </a:moveTo>
                <a:lnTo>
                  <a:pt x="0" y="0"/>
                </a:lnTo>
                <a:lnTo>
                  <a:pt x="137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5400" dirty="0" smtClean="0"/>
              <a:t>Bluetooth Connected Robot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GB" sz="3600" dirty="0" smtClean="0"/>
              <a:t>PC has a user interface that sends commands to the robot using a </a:t>
            </a:r>
            <a:r>
              <a:rPr lang="en-GB" sz="3600" dirty="0"/>
              <a:t>B</a:t>
            </a:r>
            <a:r>
              <a:rPr lang="en-GB" sz="3600" dirty="0" smtClean="0"/>
              <a:t>luetooth connection</a:t>
            </a:r>
          </a:p>
          <a:p>
            <a:pPr algn="ctr">
              <a:buNone/>
            </a:pPr>
            <a:r>
              <a:rPr lang="en-GB" sz="1050" dirty="0" smtClean="0"/>
              <a:t>  </a:t>
            </a:r>
          </a:p>
          <a:p>
            <a:pPr algn="ctr">
              <a:buNone/>
            </a:pPr>
            <a:r>
              <a:rPr lang="en-GB" sz="3600" dirty="0" smtClean="0"/>
              <a:t>Robot responds to commands from the User Interface to adjust the speed of the motors</a:t>
            </a:r>
          </a:p>
          <a:p>
            <a:pPr algn="ctr">
              <a:buNone/>
            </a:pPr>
            <a:r>
              <a:rPr lang="en-GB" sz="1100" dirty="0" smtClean="0"/>
              <a:t>  </a:t>
            </a:r>
          </a:p>
          <a:p>
            <a:pPr algn="ctr">
              <a:buNone/>
            </a:pPr>
            <a:r>
              <a:rPr lang="en-GB" sz="3600" dirty="0" smtClean="0"/>
              <a:t>Each wheel can be controlled independently from 10 to 100% power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 smtClean="0"/>
              <a:t>PC to Robot Communication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28866"/>
          </a:xfrm>
        </p:spPr>
        <p:txBody>
          <a:bodyPr/>
          <a:lstStyle/>
          <a:p>
            <a:pPr algn="ctr">
              <a:buNone/>
            </a:pPr>
            <a:r>
              <a:rPr lang="en-GB" dirty="0" smtClean="0"/>
              <a:t>PC and Robot are essentially processes running in parallel </a:t>
            </a:r>
          </a:p>
          <a:p>
            <a:pPr algn="ctr">
              <a:buNone/>
            </a:pPr>
            <a:r>
              <a:rPr lang="en-GB" dirty="0" smtClean="0"/>
              <a:t>They use the Bluetooth connection to pass messages between each other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142976" y="4286256"/>
            <a:ext cx="1261884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8000" dirty="0" smtClean="0"/>
              <a:t>PC</a:t>
            </a:r>
            <a:endParaRPr lang="en-GB" sz="8000" dirty="0"/>
          </a:p>
        </p:txBody>
      </p:sp>
      <p:sp>
        <p:nvSpPr>
          <p:cNvPr id="5" name="TextBox 4"/>
          <p:cNvSpPr txBox="1"/>
          <p:nvPr/>
        </p:nvSpPr>
        <p:spPr>
          <a:xfrm>
            <a:off x="6000760" y="4286256"/>
            <a:ext cx="2686761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8000" dirty="0" smtClean="0"/>
              <a:t>Robot</a:t>
            </a:r>
            <a:endParaRPr lang="en-GB" sz="8000" dirty="0"/>
          </a:p>
        </p:txBody>
      </p:sp>
      <p:cxnSp>
        <p:nvCxnSpPr>
          <p:cNvPr id="7" name="Straight Arrow Connector 6"/>
          <p:cNvCxnSpPr>
            <a:stCxn id="4" idx="3"/>
            <a:endCxn id="5" idx="1"/>
          </p:cNvCxnSpPr>
          <p:nvPr/>
        </p:nvCxnSpPr>
        <p:spPr>
          <a:xfrm>
            <a:off x="2404860" y="4947976"/>
            <a:ext cx="35959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571736" y="4429132"/>
            <a:ext cx="325377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Bluetooth</a:t>
            </a:r>
          </a:p>
          <a:p>
            <a:pPr algn="ctr"/>
            <a:endParaRPr lang="en-GB" sz="2400" dirty="0" smtClean="0"/>
          </a:p>
          <a:p>
            <a:pPr algn="ctr"/>
            <a:r>
              <a:rPr lang="en-GB" sz="2400" dirty="0" smtClean="0"/>
              <a:t>Communication Channel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PC User Interface Processes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286116" y="1500174"/>
            <a:ext cx="207170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User  Interface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71736" y="2643182"/>
            <a:ext cx="350046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Calculate Percentage</a:t>
            </a:r>
            <a:br>
              <a:rPr lang="en-GB" sz="2400" dirty="0" smtClean="0">
                <a:solidFill>
                  <a:srgbClr val="FF0000"/>
                </a:solidFill>
              </a:rPr>
            </a:br>
            <a:r>
              <a:rPr lang="en-GB" sz="2400" dirty="0" smtClean="0">
                <a:solidFill>
                  <a:srgbClr val="FF0000"/>
                </a:solidFill>
              </a:rPr>
              <a:t>Power for each Motor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86050" y="4214818"/>
            <a:ext cx="307183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Apply  Percentage</a:t>
            </a:r>
            <a:br>
              <a:rPr lang="en-GB" sz="2400" dirty="0" smtClean="0">
                <a:solidFill>
                  <a:srgbClr val="FF0000"/>
                </a:solidFill>
              </a:rPr>
            </a:br>
            <a:r>
              <a:rPr lang="en-GB" sz="2400" dirty="0" smtClean="0">
                <a:solidFill>
                  <a:srgbClr val="FF0000"/>
                </a:solidFill>
              </a:rPr>
              <a:t>to Maximum Power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00364" y="5715016"/>
            <a:ext cx="264320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Bluetooth Transmit</a:t>
            </a:r>
            <a:endParaRPr lang="en-GB" sz="2400" dirty="0"/>
          </a:p>
        </p:txBody>
      </p:sp>
      <p:cxnSp>
        <p:nvCxnSpPr>
          <p:cNvPr id="8" name="Straight Arrow Connector 7"/>
          <p:cNvCxnSpPr>
            <a:stCxn id="3" idx="2"/>
            <a:endCxn id="4" idx="0"/>
          </p:cNvCxnSpPr>
          <p:nvPr/>
        </p:nvCxnSpPr>
        <p:spPr>
          <a:xfrm rot="5400000">
            <a:off x="3981296" y="2302510"/>
            <a:ext cx="681343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3946370" y="3840316"/>
            <a:ext cx="681343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3946370" y="5411952"/>
            <a:ext cx="681343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00562" y="2071678"/>
            <a:ext cx="20821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Cursor position</a:t>
            </a:r>
            <a:endParaRPr lang="en-GB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4357686" y="3571876"/>
            <a:ext cx="3498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Left and Right Percentages</a:t>
            </a:r>
            <a:endParaRPr lang="en-GB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4429124" y="5143512"/>
            <a:ext cx="36381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Left and Right Motor Power</a:t>
            </a:r>
            <a:endParaRPr lang="en-GB" sz="2400" dirty="0"/>
          </a:p>
        </p:txBody>
      </p:sp>
      <p:cxnSp>
        <p:nvCxnSpPr>
          <p:cNvPr id="19" name="Straight Arrow Connector 18"/>
          <p:cNvCxnSpPr>
            <a:stCxn id="6" idx="3"/>
          </p:cNvCxnSpPr>
          <p:nvPr/>
        </p:nvCxnSpPr>
        <p:spPr>
          <a:xfrm flipV="1">
            <a:off x="5643570" y="5929330"/>
            <a:ext cx="3214710" cy="165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Robot Processes</a:t>
            </a:r>
            <a:endParaRPr lang="en-GB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642910" y="6000768"/>
            <a:ext cx="250033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143240" y="5786454"/>
            <a:ext cx="245265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 smtClean="0"/>
              <a:t>Bluetooth Receive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786050" y="3929066"/>
            <a:ext cx="314156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Distribute Motor Power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5852" y="2143116"/>
            <a:ext cx="152548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 smtClean="0"/>
              <a:t>Left Motor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929322" y="2143116"/>
            <a:ext cx="169039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 smtClean="0"/>
              <a:t>Right Motor</a:t>
            </a:r>
            <a:endParaRPr lang="en-GB" sz="2400" dirty="0"/>
          </a:p>
        </p:txBody>
      </p:sp>
      <p:cxnSp>
        <p:nvCxnSpPr>
          <p:cNvPr id="10" name="Straight Arrow Connector 9"/>
          <p:cNvCxnSpPr>
            <a:endCxn id="7" idx="2"/>
          </p:cNvCxnSpPr>
          <p:nvPr/>
        </p:nvCxnSpPr>
        <p:spPr>
          <a:xfrm rot="10800000">
            <a:off x="2048594" y="2604782"/>
            <a:ext cx="1594713" cy="13242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8" idx="2"/>
          </p:cNvCxnSpPr>
          <p:nvPr/>
        </p:nvCxnSpPr>
        <p:spPr>
          <a:xfrm flipV="1">
            <a:off x="5214942" y="2604781"/>
            <a:ext cx="1559580" cy="13242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" idx="0"/>
            <a:endCxn id="6" idx="2"/>
          </p:cNvCxnSpPr>
          <p:nvPr/>
        </p:nvCxnSpPr>
        <p:spPr>
          <a:xfrm rot="16200000" flipV="1">
            <a:off x="3665341" y="5082224"/>
            <a:ext cx="1395723" cy="127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42910" y="4929198"/>
            <a:ext cx="36381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Left and Right Motor Power</a:t>
            </a:r>
            <a:endParaRPr lang="en-GB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00166" y="3214686"/>
            <a:ext cx="2592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Left Motor    Power</a:t>
            </a:r>
            <a:endParaRPr lang="en-GB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4786314" y="3214686"/>
            <a:ext cx="29643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Right       Motor Power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143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Line Following Robot Processes</vt:lpstr>
      <vt:lpstr>Bluetooth Connected Robot</vt:lpstr>
      <vt:lpstr>PC to Robot Communication</vt:lpstr>
      <vt:lpstr>PC User Interface Processes</vt:lpstr>
      <vt:lpstr>Robot Processes</vt:lpstr>
    </vt:vector>
  </TitlesOfParts>
  <Company>Napier University Edinburgh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Robot Demonstrations</dc:title>
  <dc:creator>cs10</dc:creator>
  <cp:lastModifiedBy>cs10</cp:lastModifiedBy>
  <cp:revision>17</cp:revision>
  <dcterms:created xsi:type="dcterms:W3CDTF">2008-09-03T12:23:15Z</dcterms:created>
  <dcterms:modified xsi:type="dcterms:W3CDTF">2008-09-05T13:29:02Z</dcterms:modified>
</cp:coreProperties>
</file>